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77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http://images.google.com/url?source=imgres&amp;ct=tbn&amp;q=http://i214.photobucket.com/albums/cc211/plasticaaah/Zelenapriroda.jpg&amp;usg=AFQjCNFXvcmjh4Wc-kGFbO101z54RH4nr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images.google.com/url?source=imgres&amp;ct=tbn&amp;q=http://i214.photobucket.com/albums/cc211/plasticaaah/Zelenapriroda.jpg&amp;usg=AFQjCNFXvcmjh4Wc-kGFbO101z54RH4nrg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2286000"/>
            <a:ext cx="8229600" cy="1676400"/>
          </a:xfrm>
          <a:prstGeom prst="rect">
            <a:avLst/>
          </a:prstGeom>
          <a:solidFill>
            <a:srgbClr val="B2B2B2">
              <a:alpha val="47843"/>
            </a:srgbClr>
          </a:solidFill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Partial Products (</a:t>
            </a:r>
            <a:r>
              <a:rPr lang="en-US" dirty="0" err="1" smtClean="0"/>
              <a:t>Multiplicaiton</a:t>
            </a:r>
            <a:r>
              <a:rPr lang="en-US" dirty="0" smtClean="0"/>
              <a:t>)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3">
              <a:lumMod val="60000"/>
              <a:lumOff val="40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3">
              <a:lumMod val="60000"/>
              <a:lumOff val="4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3">
              <a:lumMod val="60000"/>
              <a:lumOff val="4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3">
              <a:lumMod val="60000"/>
              <a:lumOff val="4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3">
              <a:lumMod val="60000"/>
              <a:lumOff val="4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Partial Products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4154984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 x 36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10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36</a:t>
            </a:r>
          </a:p>
        </p:txBody>
      </p:sp>
    </p:spTree>
    <p:extLst>
      <p:ext uri="{BB962C8B-B14F-4D97-AF65-F5344CB8AC3E}">
        <p14:creationId xmlns:p14="http://schemas.microsoft.com/office/powerpoint/2010/main" val="227087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4154984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x 5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x 2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x 50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x 56</a:t>
            </a:r>
          </a:p>
        </p:txBody>
      </p:sp>
    </p:spTree>
    <p:extLst>
      <p:ext uri="{BB962C8B-B14F-4D97-AF65-F5344CB8AC3E}">
        <p14:creationId xmlns:p14="http://schemas.microsoft.com/office/powerpoint/2010/main" val="227087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1"/>
            <a:ext cx="7772400" cy="2305050"/>
          </a:xfrm>
          <a:solidFill>
            <a:schemeClr val="bg1">
              <a:lumMod val="95000"/>
              <a:alpha val="47843"/>
            </a:schemeClr>
          </a:solidFill>
        </p:spPr>
        <p:txBody>
          <a:bodyPr>
            <a:normAutofit/>
          </a:bodyPr>
          <a:lstStyle/>
          <a:p>
            <a:r>
              <a:rPr lang="en-US" sz="6600" dirty="0" smtClean="0">
                <a:latin typeface="Comic Sans MS" pitchFamily="66" charset="0"/>
              </a:rPr>
              <a:t>Category 2</a:t>
            </a:r>
            <a:endParaRPr lang="en-US" sz="66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0" y="4876800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1 x 3-digit problems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993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 x 125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25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x 100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x 20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x 125</a:t>
            </a:r>
          </a:p>
        </p:txBody>
      </p:sp>
    </p:spTree>
    <p:extLst>
      <p:ext uri="{BB962C8B-B14F-4D97-AF65-F5344CB8AC3E}">
        <p14:creationId xmlns:p14="http://schemas.microsoft.com/office/powerpoint/2010/main" val="1045607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 x 100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2</a:t>
            </a:r>
            <a:r>
              <a:rPr lang="en-US" sz="6600" dirty="0" smtClean="0">
                <a:latin typeface="Comic Sans MS" pitchFamily="66" charset="0"/>
              </a:rPr>
              <a:t> x 15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4</a:t>
            </a:r>
            <a:r>
              <a:rPr lang="en-US" sz="6600" dirty="0" smtClean="0">
                <a:latin typeface="Comic Sans MS" pitchFamily="66" charset="0"/>
              </a:rPr>
              <a:t> x 5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4</a:t>
            </a:r>
            <a:r>
              <a:rPr lang="en-US" sz="6600" dirty="0" smtClean="0">
                <a:latin typeface="Comic Sans MS" pitchFamily="66" charset="0"/>
              </a:rPr>
              <a:t> x 10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4</a:t>
            </a:r>
            <a:r>
              <a:rPr lang="en-US" sz="6600" dirty="0" smtClean="0">
                <a:latin typeface="Comic Sans MS" pitchFamily="66" charset="0"/>
              </a:rPr>
              <a:t> x 115</a:t>
            </a:r>
          </a:p>
        </p:txBody>
      </p:sp>
    </p:spTree>
    <p:extLst>
      <p:ext uri="{BB962C8B-B14F-4D97-AF65-F5344CB8AC3E}">
        <p14:creationId xmlns:p14="http://schemas.microsoft.com/office/powerpoint/2010/main" val="252409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457200"/>
            <a:ext cx="7162800" cy="6186309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8 x 100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x 10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x 2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4</a:t>
            </a:r>
            <a:r>
              <a:rPr lang="en-US" sz="6600" dirty="0" smtClean="0">
                <a:latin typeface="Comic Sans MS" pitchFamily="66" charset="0"/>
              </a:rPr>
              <a:t> x 100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12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8 x 112</a:t>
            </a:r>
          </a:p>
        </p:txBody>
      </p:sp>
    </p:spTree>
    <p:extLst>
      <p:ext uri="{BB962C8B-B14F-4D97-AF65-F5344CB8AC3E}">
        <p14:creationId xmlns:p14="http://schemas.microsoft.com/office/powerpoint/2010/main" val="252409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 x 124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6</a:t>
            </a:r>
            <a:r>
              <a:rPr lang="en-US" sz="6600" dirty="0" smtClean="0">
                <a:latin typeface="Comic Sans MS" pitchFamily="66" charset="0"/>
              </a:rPr>
              <a:t> x 100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x 20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x 4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x 124</a:t>
            </a:r>
          </a:p>
        </p:txBody>
      </p:sp>
    </p:spTree>
    <p:extLst>
      <p:ext uri="{BB962C8B-B14F-4D97-AF65-F5344CB8AC3E}">
        <p14:creationId xmlns:p14="http://schemas.microsoft.com/office/powerpoint/2010/main" val="252409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 x 150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5 x 100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5</a:t>
            </a:r>
            <a:r>
              <a:rPr lang="en-US" sz="6600" dirty="0" smtClean="0">
                <a:latin typeface="Comic Sans MS" pitchFamily="66" charset="0"/>
              </a:rPr>
              <a:t> x 10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5</a:t>
            </a:r>
            <a:r>
              <a:rPr lang="en-US" sz="6600" dirty="0" smtClean="0">
                <a:latin typeface="Comic Sans MS" pitchFamily="66" charset="0"/>
              </a:rPr>
              <a:t> x 50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5 x 150</a:t>
            </a:r>
          </a:p>
        </p:txBody>
      </p:sp>
    </p:spTree>
    <p:extLst>
      <p:ext uri="{BB962C8B-B14F-4D97-AF65-F5344CB8AC3E}">
        <p14:creationId xmlns:p14="http://schemas.microsoft.com/office/powerpoint/2010/main" val="252409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381000"/>
            <a:ext cx="7162800" cy="6186309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Comic Sans MS" pitchFamily="66" charset="0"/>
              </a:rPr>
              <a:t>4</a:t>
            </a:r>
            <a:r>
              <a:rPr lang="en-US" sz="6600" dirty="0" smtClean="0">
                <a:latin typeface="Comic Sans MS" pitchFamily="66" charset="0"/>
              </a:rPr>
              <a:t> x 250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6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x 200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x 50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8 x 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8 x 256</a:t>
            </a:r>
          </a:p>
        </p:txBody>
      </p:sp>
    </p:spTree>
    <p:extLst>
      <p:ext uri="{BB962C8B-B14F-4D97-AF65-F5344CB8AC3E}">
        <p14:creationId xmlns:p14="http://schemas.microsoft.com/office/powerpoint/2010/main" val="252409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 x 45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5 x 100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5 x 40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5 x 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5 x 245</a:t>
            </a:r>
          </a:p>
        </p:txBody>
      </p:sp>
    </p:spTree>
    <p:extLst>
      <p:ext uri="{BB962C8B-B14F-4D97-AF65-F5344CB8AC3E}">
        <p14:creationId xmlns:p14="http://schemas.microsoft.com/office/powerpoint/2010/main" val="252409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1"/>
            <a:ext cx="7772400" cy="2305050"/>
          </a:xfrm>
          <a:solidFill>
            <a:schemeClr val="bg1">
              <a:lumMod val="95000"/>
              <a:alpha val="47843"/>
            </a:schemeClr>
          </a:solidFill>
        </p:spPr>
        <p:txBody>
          <a:bodyPr>
            <a:normAutofit/>
          </a:bodyPr>
          <a:lstStyle/>
          <a:p>
            <a:r>
              <a:rPr lang="en-US" sz="6600" dirty="0" smtClean="0">
                <a:latin typeface="Comic Sans MS" pitchFamily="66" charset="0"/>
              </a:rPr>
              <a:t>Category 1</a:t>
            </a:r>
            <a:endParaRPr lang="en-US" sz="66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0" y="4876800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1 x 3-digit problems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00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 x 500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500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30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2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532</a:t>
            </a:r>
          </a:p>
        </p:txBody>
      </p:sp>
    </p:spTree>
    <p:extLst>
      <p:ext uri="{BB962C8B-B14F-4D97-AF65-F5344CB8AC3E}">
        <p14:creationId xmlns:p14="http://schemas.microsoft.com/office/powerpoint/2010/main" val="252409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2942" y="381000"/>
            <a:ext cx="7162800" cy="6186309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 x 325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 x 300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x 300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25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x 25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x 325</a:t>
            </a:r>
          </a:p>
        </p:txBody>
      </p:sp>
    </p:spTree>
    <p:extLst>
      <p:ext uri="{BB962C8B-B14F-4D97-AF65-F5344CB8AC3E}">
        <p14:creationId xmlns:p14="http://schemas.microsoft.com/office/powerpoint/2010/main" val="252409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95401"/>
            <a:ext cx="7772400" cy="2305050"/>
          </a:xfrm>
          <a:solidFill>
            <a:schemeClr val="bg1">
              <a:lumMod val="95000"/>
              <a:alpha val="47843"/>
            </a:schemeClr>
          </a:solidFill>
        </p:spPr>
        <p:txBody>
          <a:bodyPr>
            <a:normAutofit/>
          </a:bodyPr>
          <a:lstStyle/>
          <a:p>
            <a:r>
              <a:rPr lang="en-US" sz="6600" dirty="0" smtClean="0">
                <a:latin typeface="Comic Sans MS" pitchFamily="66" charset="0"/>
              </a:rPr>
              <a:t>Category 3</a:t>
            </a:r>
            <a:endParaRPr lang="en-US" sz="6600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828800" y="4876800"/>
            <a:ext cx="533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2 x 2-digit problems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0008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2942" y="381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3 x 15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10 x 15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13 x 10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13 x 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13 x 15</a:t>
            </a:r>
          </a:p>
        </p:txBody>
      </p:sp>
    </p:spTree>
    <p:extLst>
      <p:ext uri="{BB962C8B-B14F-4D97-AF65-F5344CB8AC3E}">
        <p14:creationId xmlns:p14="http://schemas.microsoft.com/office/powerpoint/2010/main" val="2706387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2942" y="381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15 x 10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15 x 1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10 x 11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5</a:t>
            </a:r>
            <a:r>
              <a:rPr lang="en-US" sz="6600" dirty="0" smtClean="0">
                <a:latin typeface="Comic Sans MS" pitchFamily="66" charset="0"/>
              </a:rPr>
              <a:t> x 11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15 x 11</a:t>
            </a:r>
          </a:p>
        </p:txBody>
      </p:sp>
    </p:spTree>
    <p:extLst>
      <p:ext uri="{BB962C8B-B14F-4D97-AF65-F5344CB8AC3E}">
        <p14:creationId xmlns:p14="http://schemas.microsoft.com/office/powerpoint/2010/main" val="391554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2942" y="381000"/>
            <a:ext cx="7162800" cy="6186309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Comic Sans MS" pitchFamily="66" charset="0"/>
              </a:rPr>
              <a:t>4</a:t>
            </a:r>
            <a:r>
              <a:rPr lang="en-US" sz="6600" dirty="0" smtClean="0">
                <a:latin typeface="Comic Sans MS" pitchFamily="66" charset="0"/>
              </a:rPr>
              <a:t> x 22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6</a:t>
            </a:r>
            <a:r>
              <a:rPr lang="en-US" sz="6600" dirty="0" smtClean="0">
                <a:latin typeface="Comic Sans MS" pitchFamily="66" charset="0"/>
              </a:rPr>
              <a:t> x 11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3</a:t>
            </a:r>
            <a:r>
              <a:rPr lang="en-US" sz="6600" dirty="0" smtClean="0">
                <a:latin typeface="Comic Sans MS" pitchFamily="66" charset="0"/>
              </a:rPr>
              <a:t> x 22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x 22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10 x 22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16 x 22</a:t>
            </a:r>
          </a:p>
        </p:txBody>
      </p:sp>
    </p:spTree>
    <p:extLst>
      <p:ext uri="{BB962C8B-B14F-4D97-AF65-F5344CB8AC3E}">
        <p14:creationId xmlns:p14="http://schemas.microsoft.com/office/powerpoint/2010/main" val="391554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2942" y="381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Comic Sans MS" pitchFamily="66" charset="0"/>
              </a:rPr>
              <a:t>2</a:t>
            </a:r>
            <a:r>
              <a:rPr lang="en-US" sz="6600" dirty="0" smtClean="0">
                <a:latin typeface="Comic Sans MS" pitchFamily="66" charset="0"/>
              </a:rPr>
              <a:t> x 16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10 x 16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10 x 14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2</a:t>
            </a:r>
            <a:r>
              <a:rPr lang="en-US" sz="6600" dirty="0" smtClean="0">
                <a:latin typeface="Comic Sans MS" pitchFamily="66" charset="0"/>
              </a:rPr>
              <a:t> x 14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14 x 16</a:t>
            </a:r>
          </a:p>
        </p:txBody>
      </p:sp>
    </p:spTree>
    <p:extLst>
      <p:ext uri="{BB962C8B-B14F-4D97-AF65-F5344CB8AC3E}">
        <p14:creationId xmlns:p14="http://schemas.microsoft.com/office/powerpoint/2010/main" val="391554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2942" y="381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25 x 10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25 x 4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14 x 10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14 x 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25 x 14</a:t>
            </a:r>
          </a:p>
        </p:txBody>
      </p:sp>
    </p:spTree>
    <p:extLst>
      <p:ext uri="{BB962C8B-B14F-4D97-AF65-F5344CB8AC3E}">
        <p14:creationId xmlns:p14="http://schemas.microsoft.com/office/powerpoint/2010/main" val="391554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2942" y="381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Comic Sans MS" pitchFamily="66" charset="0"/>
              </a:rPr>
              <a:t>4</a:t>
            </a:r>
            <a:r>
              <a:rPr lang="en-US" sz="6600" dirty="0" smtClean="0">
                <a:latin typeface="Comic Sans MS" pitchFamily="66" charset="0"/>
              </a:rPr>
              <a:t> x 25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5</a:t>
            </a:r>
            <a:r>
              <a:rPr lang="en-US" sz="6600" dirty="0" smtClean="0">
                <a:latin typeface="Comic Sans MS" pitchFamily="66" charset="0"/>
              </a:rPr>
              <a:t> x 25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10 x 25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20 x 25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25 x 25</a:t>
            </a:r>
          </a:p>
        </p:txBody>
      </p:sp>
    </p:spTree>
    <p:extLst>
      <p:ext uri="{BB962C8B-B14F-4D97-AF65-F5344CB8AC3E}">
        <p14:creationId xmlns:p14="http://schemas.microsoft.com/office/powerpoint/2010/main" val="391554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2942" y="381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latin typeface="Comic Sans MS" pitchFamily="66" charset="0"/>
              </a:rPr>
              <a:t>5</a:t>
            </a:r>
            <a:r>
              <a:rPr lang="en-US" sz="6600" dirty="0" smtClean="0">
                <a:latin typeface="Comic Sans MS" pitchFamily="66" charset="0"/>
              </a:rPr>
              <a:t> x 30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10 x 30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 x 15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10 x 15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15 x 33</a:t>
            </a:r>
          </a:p>
        </p:txBody>
      </p:sp>
    </p:spTree>
    <p:extLst>
      <p:ext uri="{BB962C8B-B14F-4D97-AF65-F5344CB8AC3E}">
        <p14:creationId xmlns:p14="http://schemas.microsoft.com/office/powerpoint/2010/main" val="391554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 x 7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7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 x 8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8 x 7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4081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2942" y="381000"/>
            <a:ext cx="7162800" cy="4154984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35 x 10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35 x 2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35 x 20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35 x 24</a:t>
            </a:r>
          </a:p>
        </p:txBody>
      </p:sp>
    </p:spTree>
    <p:extLst>
      <p:ext uri="{BB962C8B-B14F-4D97-AF65-F5344CB8AC3E}">
        <p14:creationId xmlns:p14="http://schemas.microsoft.com/office/powerpoint/2010/main" val="391554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2942" y="381000"/>
            <a:ext cx="7162800" cy="6186309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10 x 36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50 x 36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2</a:t>
            </a:r>
            <a:r>
              <a:rPr lang="en-US" sz="6600" dirty="0" smtClean="0">
                <a:latin typeface="Comic Sans MS" pitchFamily="66" charset="0"/>
              </a:rPr>
              <a:t> x 36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10 x 54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2 x 54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54 x 36</a:t>
            </a:r>
          </a:p>
        </p:txBody>
      </p:sp>
    </p:spTree>
    <p:extLst>
      <p:ext uri="{BB962C8B-B14F-4D97-AF65-F5344CB8AC3E}">
        <p14:creationId xmlns:p14="http://schemas.microsoft.com/office/powerpoint/2010/main" val="14057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3139321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3 x 8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2</a:t>
            </a:r>
            <a:r>
              <a:rPr lang="en-US" sz="6600" dirty="0" smtClean="0">
                <a:latin typeface="Comic Sans MS" pitchFamily="66" charset="0"/>
              </a:rPr>
              <a:t> x 6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6</a:t>
            </a:r>
            <a:r>
              <a:rPr lang="en-US" sz="6600" dirty="0" smtClean="0">
                <a:latin typeface="Comic Sans MS" pitchFamily="66" charset="0"/>
              </a:rPr>
              <a:t> x 8</a:t>
            </a:r>
          </a:p>
        </p:txBody>
      </p:sp>
    </p:spTree>
    <p:extLst>
      <p:ext uri="{BB962C8B-B14F-4D97-AF65-F5344CB8AC3E}">
        <p14:creationId xmlns:p14="http://schemas.microsoft.com/office/powerpoint/2010/main" val="227087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4154984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 x 7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7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3 x 7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7 x 7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87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 x 15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3</a:t>
            </a:r>
            <a:r>
              <a:rPr lang="en-US" sz="6600" dirty="0" smtClean="0">
                <a:latin typeface="Comic Sans MS" pitchFamily="66" charset="0"/>
              </a:rPr>
              <a:t> x 15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6</a:t>
            </a:r>
            <a:r>
              <a:rPr lang="en-US" sz="6600" dirty="0" smtClean="0">
                <a:latin typeface="Comic Sans MS" pitchFamily="66" charset="0"/>
              </a:rPr>
              <a:t> x 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6 x 10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6</a:t>
            </a:r>
            <a:r>
              <a:rPr lang="en-US" sz="6600" dirty="0" smtClean="0">
                <a:latin typeface="Comic Sans MS" pitchFamily="66" charset="0"/>
              </a:rPr>
              <a:t> x 15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87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3139321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3 x 26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6</a:t>
            </a:r>
            <a:r>
              <a:rPr lang="en-US" sz="6600" dirty="0" smtClean="0">
                <a:latin typeface="Comic Sans MS" pitchFamily="66" charset="0"/>
              </a:rPr>
              <a:t> x 26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9</a:t>
            </a:r>
            <a:r>
              <a:rPr lang="en-US" sz="6600" dirty="0" smtClean="0">
                <a:latin typeface="Comic Sans MS" pitchFamily="66" charset="0"/>
              </a:rPr>
              <a:t> x 26</a:t>
            </a:r>
          </a:p>
        </p:txBody>
      </p:sp>
    </p:spTree>
    <p:extLst>
      <p:ext uri="{BB962C8B-B14F-4D97-AF65-F5344CB8AC3E}">
        <p14:creationId xmlns:p14="http://schemas.microsoft.com/office/powerpoint/2010/main" val="227087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 x 45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4 x 45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2</a:t>
            </a:r>
            <a:r>
              <a:rPr lang="en-US" sz="6600" dirty="0" smtClean="0">
                <a:latin typeface="Comic Sans MS" pitchFamily="66" charset="0"/>
              </a:rPr>
              <a:t> x 40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2</a:t>
            </a:r>
            <a:r>
              <a:rPr lang="en-US" sz="6600" dirty="0" smtClean="0">
                <a:latin typeface="Comic Sans MS" pitchFamily="66" charset="0"/>
              </a:rPr>
              <a:t> x 5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8 x 45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87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762000"/>
            <a:ext cx="7162800" cy="5170646"/>
          </a:xfrm>
          <a:prstGeom prst="rect">
            <a:avLst/>
          </a:prstGeom>
          <a:solidFill>
            <a:srgbClr val="B2B2B2">
              <a:alpha val="41961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6600" dirty="0" smtClean="0">
                <a:latin typeface="Comic Sans MS" pitchFamily="66" charset="0"/>
              </a:rPr>
              <a:t>2 x 16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x 5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x 10</a:t>
            </a:r>
          </a:p>
          <a:p>
            <a:pPr algn="ctr"/>
            <a:r>
              <a:rPr lang="en-US" sz="6600" dirty="0">
                <a:latin typeface="Comic Sans MS" pitchFamily="66" charset="0"/>
              </a:rPr>
              <a:t>8</a:t>
            </a:r>
            <a:r>
              <a:rPr lang="en-US" sz="6600" dirty="0" smtClean="0">
                <a:latin typeface="Comic Sans MS" pitchFamily="66" charset="0"/>
              </a:rPr>
              <a:t> x 6</a:t>
            </a:r>
          </a:p>
          <a:p>
            <a:pPr algn="ctr"/>
            <a:r>
              <a:rPr lang="en-US" sz="6600" dirty="0" smtClean="0">
                <a:latin typeface="Comic Sans MS" pitchFamily="66" charset="0"/>
              </a:rPr>
              <a:t>8 x 16</a:t>
            </a:r>
            <a:endParaRPr lang="en-US" sz="6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0877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P030004726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2">
      <a:majorFont>
        <a:latin typeface="Bookman Old Style"/>
        <a:ea typeface=""/>
        <a:cs typeface=""/>
      </a:majorFont>
      <a:minorFont>
        <a:latin typeface="Cambr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3ACB82C-7DB9-4686-96BC-02C77912C0C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TP030004726</Template>
  <TotalTime>30</TotalTime>
  <Words>419</Words>
  <Application>Microsoft Office PowerPoint</Application>
  <PresentationFormat>On-screen Show (4:3)</PresentationFormat>
  <Paragraphs>139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TP030004726</vt:lpstr>
      <vt:lpstr>Partial Products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Henry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Partial Products</dc:title>
  <dc:subject/>
  <dc:creator>Mollie Hall</dc:creator>
  <cp:keywords/>
  <dc:description/>
  <cp:lastModifiedBy>Mollie Hall</cp:lastModifiedBy>
  <cp:revision>4</cp:revision>
  <dcterms:created xsi:type="dcterms:W3CDTF">2012-05-03T15:42:22Z</dcterms:created>
  <dcterms:modified xsi:type="dcterms:W3CDTF">2012-05-03T16:13:21Z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TC300047269990</vt:lpwstr>
  </property>
</Properties>
</file>